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6" autoAdjust="0"/>
    <p:restoredTop sz="94660"/>
  </p:normalViewPr>
  <p:slideViewPr>
    <p:cSldViewPr snapToGrid="0">
      <p:cViewPr varScale="1">
        <p:scale>
          <a:sx n="71" d="100"/>
          <a:sy n="71" d="100"/>
        </p:scale>
        <p:origin x="184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0FB3-6C78-435E-8A98-2E2BD8E03C74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5F8F-B886-41A8-9E22-E29C089D1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1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0FB3-6C78-435E-8A98-2E2BD8E03C74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5F8F-B886-41A8-9E22-E29C089D1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4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0FB3-6C78-435E-8A98-2E2BD8E03C74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5F8F-B886-41A8-9E22-E29C089D1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4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0FB3-6C78-435E-8A98-2E2BD8E03C74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5F8F-B886-41A8-9E22-E29C089D1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2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0FB3-6C78-435E-8A98-2E2BD8E03C74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5F8F-B886-41A8-9E22-E29C089D1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9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0FB3-6C78-435E-8A98-2E2BD8E03C74}" type="datetimeFigureOut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5F8F-B886-41A8-9E22-E29C089D1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5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0FB3-6C78-435E-8A98-2E2BD8E03C74}" type="datetimeFigureOut">
              <a:rPr lang="en-US" smtClean="0"/>
              <a:t>1/25/18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5F8F-B886-41A8-9E22-E29C089D1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9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0FB3-6C78-435E-8A98-2E2BD8E03C74}" type="datetimeFigureOut">
              <a:rPr lang="en-US" smtClean="0"/>
              <a:t>1/25/18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5F8F-B886-41A8-9E22-E29C089D1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7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0FB3-6C78-435E-8A98-2E2BD8E03C74}" type="datetimeFigureOut">
              <a:rPr lang="en-US" smtClean="0"/>
              <a:t>1/25/18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5F8F-B886-41A8-9E22-E29C089D1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1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0FB3-6C78-435E-8A98-2E2BD8E03C74}" type="datetimeFigureOut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5F8F-B886-41A8-9E22-E29C089D1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0FB3-6C78-435E-8A98-2E2BD8E03C74}" type="datetimeFigureOut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5F8F-B886-41A8-9E22-E29C089D1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1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80FB3-6C78-435E-8A98-2E2BD8E03C74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15F8F-B886-41A8-9E22-E29C089D1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1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cpi.edu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(null)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26094"/>
            <a:ext cx="9336066" cy="5749446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717379"/>
              </p:ext>
            </p:extLst>
          </p:nvPr>
        </p:nvGraphicFramePr>
        <p:xfrm>
          <a:off x="3592882" y="526094"/>
          <a:ext cx="5198301" cy="5749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Document" r:id="rId3" imgW="5497885" imgH="7979237" progId="Word.Document.8">
                  <p:embed/>
                </p:oleObj>
              </mc:Choice>
              <mc:Fallback>
                <p:oleObj name="Document" r:id="rId3" imgW="5497885" imgH="7979237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92882" y="526094"/>
                        <a:ext cx="5198301" cy="5749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4447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8949" y="161925"/>
            <a:ext cx="8205852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35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293685"/>
              </p:ext>
            </p:extLst>
          </p:nvPr>
        </p:nvGraphicFramePr>
        <p:xfrm>
          <a:off x="1847850" y="134938"/>
          <a:ext cx="8515350" cy="6413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Document" r:id="rId3" imgW="9233168" imgH="6910957" progId="Word.Document.12">
                  <p:embed/>
                </p:oleObj>
              </mc:Choice>
              <mc:Fallback>
                <p:oleObj name="Document" r:id="rId3" imgW="9233168" imgH="69109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7850" y="134938"/>
                        <a:ext cx="8515350" cy="6413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849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874" y="52787"/>
            <a:ext cx="9146251" cy="67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32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874" y="60391"/>
            <a:ext cx="9146251" cy="673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44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045532"/>
              </p:ext>
            </p:extLst>
          </p:nvPr>
        </p:nvGraphicFramePr>
        <p:xfrm>
          <a:off x="3348318" y="268941"/>
          <a:ext cx="5620870" cy="6375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Worksheet" r:id="rId3" imgW="9467889" imgH="13420620" progId="Excel.Sheet.8">
                  <p:embed/>
                </p:oleObj>
              </mc:Choice>
              <mc:Fallback>
                <p:oleObj name="Worksheet" r:id="rId3" imgW="9467889" imgH="1342062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8318" y="268941"/>
                        <a:ext cx="5620870" cy="6375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1327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11" y="182880"/>
            <a:ext cx="8366493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22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242" y="134628"/>
            <a:ext cx="7863840" cy="649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17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6" y="209775"/>
            <a:ext cx="8503920" cy="651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09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971624"/>
              </p:ext>
            </p:extLst>
          </p:nvPr>
        </p:nvGraphicFramePr>
        <p:xfrm>
          <a:off x="1698621" y="125315"/>
          <a:ext cx="8924555" cy="6625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Document" r:id="rId3" imgW="9141751" imgH="6979861" progId="Word.Document.8">
                  <p:embed/>
                </p:oleObj>
              </mc:Choice>
              <mc:Fallback>
                <p:oleObj name="Document" r:id="rId3" imgW="9141751" imgH="697986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8621" y="125315"/>
                        <a:ext cx="8924555" cy="6625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1578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1246898"/>
            <a:ext cx="641032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 rot="3610925">
            <a:off x="7918071" y="207383"/>
            <a:ext cx="942327" cy="976312"/>
          </a:xfrm>
          <a:prstGeom prst="wedgeRoundRectCallout">
            <a:avLst>
              <a:gd name="adj1" fmla="val 45778"/>
              <a:gd name="adj2" fmla="val 108759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Click online payments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5718" y="25011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Directions for Electronic Payments</a:t>
            </a:r>
            <a:r>
              <a:rPr kumimoji="0" lang="en-US" altLang="en-US" sz="1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Step (1):  Go to ECPI University Website 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http://ecpi.edu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57200"/>
            <a:ext cx="12192000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Step (2):  Select “ONLINE PAYMENTS at the top right corner.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4933" y="63318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Continued next page …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35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Orientation!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 in beside your name at the front table.  If your name is not listed, go to the student window and ask for Lisa.</a:t>
            </a:r>
          </a:p>
          <a:p>
            <a:r>
              <a:rPr lang="en-US" dirty="0"/>
              <a:t>Take one of each document.</a:t>
            </a:r>
          </a:p>
          <a:p>
            <a:r>
              <a:rPr lang="en-US" dirty="0"/>
              <a:t>Take your ID badge lanyard.  IDs will be given out during orientation</a:t>
            </a:r>
          </a:p>
          <a:p>
            <a:r>
              <a:rPr lang="en-US" dirty="0"/>
              <a:t>Take the schedule that has your name on it.  If you do not have one see Lisa at the student window.</a:t>
            </a:r>
          </a:p>
          <a:p>
            <a:r>
              <a:rPr lang="en-US" dirty="0"/>
              <a:t>We will begin at 8:00 AM</a:t>
            </a:r>
          </a:p>
        </p:txBody>
      </p:sp>
    </p:spTree>
    <p:extLst>
      <p:ext uri="{BB962C8B-B14F-4D97-AF65-F5344CB8AC3E}">
        <p14:creationId xmlns:p14="http://schemas.microsoft.com/office/powerpoint/2010/main" val="3611015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282" y="658905"/>
            <a:ext cx="6979977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7752603" y="3030912"/>
            <a:ext cx="1095375" cy="628650"/>
          </a:xfrm>
          <a:prstGeom prst="wedgeRoundRectCallout">
            <a:avLst>
              <a:gd name="adj1" fmla="val -128259"/>
              <a:gd name="adj2" fmla="val -7981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Click: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Student Tuition Payments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5036670" y="4240306"/>
            <a:ext cx="1776413" cy="409575"/>
          </a:xfrm>
          <a:prstGeom prst="wedgeRoundRectCallout">
            <a:avLst>
              <a:gd name="adj1" fmla="val -97907"/>
              <a:gd name="adj2" fmla="val -18787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Click: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all other payments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95282" y="2017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91670" y="5109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4933" y="63318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Continued next page …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20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365" y="645459"/>
            <a:ext cx="8610301" cy="568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28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94" y="179666"/>
            <a:ext cx="10300447" cy="5943600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4933" y="63318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Continued next page …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062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2" y="301437"/>
            <a:ext cx="11201400" cy="5943600"/>
          </a:xfrm>
          <a:prstGeom prst="rect">
            <a:avLst/>
          </a:prstGeom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4933" y="63318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Continued next page …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546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06" y="0"/>
            <a:ext cx="10744200" cy="5943600"/>
          </a:xfrm>
          <a:prstGeom prst="rect">
            <a:avLst/>
          </a:prstGeom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4933" y="6421984"/>
            <a:ext cx="117667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Continued next page …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39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576" y="180413"/>
            <a:ext cx="964154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39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534" y="26894"/>
            <a:ext cx="8711665" cy="6583680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4933" y="6421984"/>
            <a:ext cx="117667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Online Orientation  - continued next page …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100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874" y="1840"/>
            <a:ext cx="9146251" cy="685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76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839466"/>
              </p:ext>
            </p:extLst>
          </p:nvPr>
        </p:nvGraphicFramePr>
        <p:xfrm>
          <a:off x="3500531" y="300130"/>
          <a:ext cx="494548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Acrobat Document" r:id="rId3" imgW="5829199" imgH="7543800" progId="AcroExch.Document.DC">
                  <p:embed/>
                </p:oleObj>
              </mc:Choice>
              <mc:Fallback>
                <p:oleObj name="Acrobat Document" r:id="rId3" imgW="5829199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0531" y="300130"/>
                        <a:ext cx="4945480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46062" y="192408"/>
            <a:ext cx="283816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Loaner Textbook 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       Electronic Device 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Disclosure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latin typeface="Arial" panose="020B0604020202020204" pitchFamily="34" charset="0"/>
              </a:rPr>
              <a:t>               Form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55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471890"/>
              </p:ext>
            </p:extLst>
          </p:nvPr>
        </p:nvGraphicFramePr>
        <p:xfrm>
          <a:off x="3809809" y="121025"/>
          <a:ext cx="4663440" cy="6651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Document" r:id="rId3" imgW="6817522" imgH="9599198" progId="Word.Document.12">
                  <p:embed/>
                </p:oleObj>
              </mc:Choice>
              <mc:Fallback>
                <p:oleObj name="Document" r:id="rId3" imgW="6817522" imgH="95991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809" y="121025"/>
                        <a:ext cx="4663440" cy="6651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284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810789"/>
              </p:ext>
            </p:extLst>
          </p:nvPr>
        </p:nvGraphicFramePr>
        <p:xfrm>
          <a:off x="2608263" y="334963"/>
          <a:ext cx="6948487" cy="636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Document" r:id="rId3" imgW="7788671" imgH="7136324" progId="Word.Document.12">
                  <p:embed/>
                </p:oleObj>
              </mc:Choice>
              <mc:Fallback>
                <p:oleObj name="Document" r:id="rId3" imgW="7788671" imgH="71363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8263" y="334963"/>
                        <a:ext cx="6948487" cy="636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8011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634897"/>
              </p:ext>
            </p:extLst>
          </p:nvPr>
        </p:nvGraphicFramePr>
        <p:xfrm>
          <a:off x="1896037" y="551329"/>
          <a:ext cx="8350622" cy="5849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Worksheet" r:id="rId3" imgW="14230333" imgH="12211020" progId="Excel.Sheet.12">
                  <p:embed/>
                </p:oleObj>
              </mc:Choice>
              <mc:Fallback>
                <p:oleObj name="Worksheet" r:id="rId3" imgW="14230333" imgH="122110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6037" y="551329"/>
                        <a:ext cx="8350622" cy="5849471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733365" y="181997"/>
            <a:ext cx="2944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Certification Exams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639235" y="6462355"/>
            <a:ext cx="44106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Certification Exams  continued ............ 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160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67133"/>
              </p:ext>
            </p:extLst>
          </p:nvPr>
        </p:nvGraphicFramePr>
        <p:xfrm>
          <a:off x="2103438" y="537882"/>
          <a:ext cx="7983537" cy="5599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Worksheet" r:id="rId3" imgW="14230333" imgH="9658440" progId="Excel.Sheet.12">
                  <p:embed/>
                </p:oleObj>
              </mc:Choice>
              <mc:Fallback>
                <p:oleObj name="Worksheet" r:id="rId3" imgW="14230333" imgH="96584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3438" y="537882"/>
                        <a:ext cx="7983537" cy="5599393"/>
                      </a:xfrm>
                      <a:prstGeom prst="rect">
                        <a:avLst/>
                      </a:prstGeom>
                      <a:ln>
                        <a:solidFill>
                          <a:srgbClr val="FF0000">
                            <a:alpha val="95000"/>
                          </a:srgb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39235" y="6462355"/>
            <a:ext cx="44106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Certification Exams  continued ............ 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48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576069"/>
              </p:ext>
            </p:extLst>
          </p:nvPr>
        </p:nvGraphicFramePr>
        <p:xfrm>
          <a:off x="1492624" y="497541"/>
          <a:ext cx="9130552" cy="5498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Worksheet" r:id="rId3" imgW="14230333" imgH="8991540" progId="Excel.Sheet.12">
                  <p:embed/>
                </p:oleObj>
              </mc:Choice>
              <mc:Fallback>
                <p:oleObj name="Worksheet" r:id="rId3" imgW="14230333" imgH="89915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2624" y="497541"/>
                        <a:ext cx="9130552" cy="5498447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710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Requirements:</a:t>
            </a:r>
          </a:p>
          <a:p>
            <a:pPr lvl="1"/>
            <a:r>
              <a:rPr lang="en-US" dirty="0"/>
              <a:t>Attendance</a:t>
            </a:r>
          </a:p>
          <a:p>
            <a:pPr lvl="1"/>
            <a:r>
              <a:rPr lang="en-US" dirty="0"/>
              <a:t>Pay tuition</a:t>
            </a:r>
          </a:p>
          <a:p>
            <a:pPr lvl="1"/>
            <a:r>
              <a:rPr lang="en-US" dirty="0"/>
              <a:t>Behavior</a:t>
            </a:r>
          </a:p>
          <a:p>
            <a:pPr lvl="1"/>
            <a:r>
              <a:rPr lang="en-US" dirty="0"/>
              <a:t>Pass courses</a:t>
            </a:r>
          </a:p>
          <a:p>
            <a:r>
              <a:rPr lang="en-US" dirty="0"/>
              <a:t>Integrity and Honesty</a:t>
            </a:r>
          </a:p>
          <a:p>
            <a:pPr lvl="1"/>
            <a:r>
              <a:rPr lang="en-US"/>
              <a:t>Plagiarism</a:t>
            </a:r>
            <a:endParaRPr lang="en-US" dirty="0"/>
          </a:p>
          <a:p>
            <a:pPr lvl="1"/>
            <a:r>
              <a:rPr lang="en-US" dirty="0"/>
              <a:t>Not following testing procedures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48143"/>
            <a:ext cx="5181600" cy="4628820"/>
          </a:xfrm>
        </p:spPr>
        <p:txBody>
          <a:bodyPr/>
          <a:lstStyle/>
          <a:p>
            <a:r>
              <a:rPr lang="en-US" dirty="0"/>
              <a:t>Tips:</a:t>
            </a:r>
          </a:p>
          <a:p>
            <a:pPr lvl="1"/>
            <a:r>
              <a:rPr lang="en-US" dirty="0"/>
              <a:t>Set aside specific time each day/night for study.</a:t>
            </a:r>
          </a:p>
          <a:p>
            <a:pPr lvl="1"/>
            <a:r>
              <a:rPr lang="en-US" dirty="0"/>
              <a:t>Get tutoring.</a:t>
            </a:r>
          </a:p>
          <a:p>
            <a:pPr lvl="1"/>
            <a:r>
              <a:rPr lang="en-US" dirty="0"/>
              <a:t>Take lots of good notes.</a:t>
            </a:r>
          </a:p>
          <a:p>
            <a:pPr lvl="1"/>
            <a:r>
              <a:rPr lang="en-US" dirty="0"/>
              <a:t>Study to learn, not just to pass tests.</a:t>
            </a:r>
          </a:p>
          <a:p>
            <a:pPr lvl="1"/>
            <a:r>
              <a:rPr lang="en-US" dirty="0"/>
              <a:t>Maintain your integrity.</a:t>
            </a:r>
          </a:p>
          <a:p>
            <a:pPr lvl="1"/>
            <a:r>
              <a:rPr lang="en-US" dirty="0"/>
              <a:t>References can come from teachers, staff, fellow students for jobs.</a:t>
            </a:r>
          </a:p>
          <a:p>
            <a:pPr lvl="1"/>
            <a:r>
              <a:rPr lang="en-US" dirty="0"/>
              <a:t>Avoid conflicts with others.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51860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003610" y="984850"/>
            <a:ext cx="8404412" cy="4216539"/>
          </a:xfrm>
          <a:prstGeom prst="rect">
            <a:avLst/>
          </a:prstGeom>
          <a:noFill/>
          <a:ln w="38100" cap="rnd">
            <a:solidFill>
              <a:schemeClr val="accent1">
                <a:lumMod val="75000"/>
              </a:schemeClr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Having an</a:t>
            </a:r>
            <a:r>
              <a:rPr kumimoji="0" lang="en-US" altLang="en-US" sz="3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effective and satisfying career plan. 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Your dream.  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Reaching</a:t>
            </a:r>
            <a:r>
              <a:rPr kumimoji="0" lang="en-US" altLang="en-US" sz="3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your goals. 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altLang="en-US" sz="3200" dirty="0"/>
              <a:t>Effective instruction.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altLang="en-US" sz="3200" dirty="0"/>
              <a:t>Acquiring skills for a rewarding career.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4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It’s what matters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912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709524"/>
              </p:ext>
            </p:extLst>
          </p:nvPr>
        </p:nvGraphicFramePr>
        <p:xfrm>
          <a:off x="2278063" y="276225"/>
          <a:ext cx="7635875" cy="590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Acrobat Document" r:id="rId3" imgW="7543800" imgH="5829480" progId="AcroExch.Document.DC">
                  <p:embed/>
                </p:oleObj>
              </mc:Choice>
              <mc:Fallback>
                <p:oleObj name="Acrobat Document" r:id="rId3" imgW="7543800" imgH="5829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8063" y="276225"/>
                        <a:ext cx="7635875" cy="590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666" y="182880"/>
            <a:ext cx="8746190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96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865" y="95740"/>
            <a:ext cx="8961120" cy="67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38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1C664D-58D9-0843-9AFF-49E4E1A55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467" y="-268941"/>
            <a:ext cx="5507181" cy="7126941"/>
          </a:xfrm>
        </p:spPr>
      </p:pic>
    </p:spTree>
    <p:extLst>
      <p:ext uri="{BB962C8B-B14F-4D97-AF65-F5344CB8AC3E}">
        <p14:creationId xmlns:p14="http://schemas.microsoft.com/office/powerpoint/2010/main" val="619384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358066"/>
              </p:ext>
            </p:extLst>
          </p:nvPr>
        </p:nvGraphicFramePr>
        <p:xfrm>
          <a:off x="2971801" y="121025"/>
          <a:ext cx="6589058" cy="6332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Document" r:id="rId3" imgW="6872357" imgH="8979071" progId="Word.Document.12">
                  <p:embed/>
                </p:oleObj>
              </mc:Choice>
              <mc:Fallback>
                <p:oleObj name="Document" r:id="rId3" imgW="6872357" imgH="89790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1801" y="121025"/>
                        <a:ext cx="6589058" cy="6332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7154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579318"/>
              </p:ext>
            </p:extLst>
          </p:nvPr>
        </p:nvGraphicFramePr>
        <p:xfrm>
          <a:off x="1819275" y="188913"/>
          <a:ext cx="8551863" cy="634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Document" r:id="rId3" imgW="9598838" imgH="7124884" progId="Word.Document.8">
                  <p:embed/>
                </p:oleObj>
              </mc:Choice>
              <mc:Fallback>
                <p:oleObj name="Document" r:id="rId3" imgW="9598838" imgH="712488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9275" y="188913"/>
                        <a:ext cx="8551863" cy="634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0125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454741"/>
              </p:ext>
            </p:extLst>
          </p:nvPr>
        </p:nvGraphicFramePr>
        <p:xfrm>
          <a:off x="2034801" y="349624"/>
          <a:ext cx="8046720" cy="6148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Document" r:id="rId3" imgW="9285355" imgH="7044075" progId="Word.Document.8">
                  <p:embed/>
                </p:oleObj>
              </mc:Choice>
              <mc:Fallback>
                <p:oleObj name="Document" r:id="rId3" imgW="9285355" imgH="704407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4801" y="349624"/>
                        <a:ext cx="8046720" cy="6148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2874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268</Words>
  <Application>Microsoft Macintosh PowerPoint</Application>
  <PresentationFormat>Widescreen</PresentationFormat>
  <Paragraphs>54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Wingdings</vt:lpstr>
      <vt:lpstr>Office Theme</vt:lpstr>
      <vt:lpstr>Document</vt:lpstr>
      <vt:lpstr>Acrobat Document</vt:lpstr>
      <vt:lpstr>Worksheet</vt:lpstr>
      <vt:lpstr>PowerPoint Presentation</vt:lpstr>
      <vt:lpstr>Welcome to Orientation!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Success Factors</vt:lpstr>
      <vt:lpstr>PowerPoint Presentation</vt:lpstr>
    </vt:vector>
  </TitlesOfParts>
  <Company>ECPI University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Leatherwood, Janette (Charlotte)</dc:creator>
  <cp:lastModifiedBy>Glading, Laura (Charlotte)</cp:lastModifiedBy>
  <cp:revision>24</cp:revision>
  <dcterms:created xsi:type="dcterms:W3CDTF">2017-05-03T18:32:16Z</dcterms:created>
  <dcterms:modified xsi:type="dcterms:W3CDTF">2018-01-25T16:36:23Z</dcterms:modified>
</cp:coreProperties>
</file>